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1" r:id="rId12"/>
    <p:sldId id="269" r:id="rId13"/>
    <p:sldId id="267" r:id="rId14"/>
    <p:sldId id="272" r:id="rId15"/>
    <p:sldId id="273" r:id="rId16"/>
    <p:sldId id="264" r:id="rId17"/>
    <p:sldId id="265" r:id="rId18"/>
    <p:sldId id="274" r:id="rId19"/>
    <p:sldId id="266" r:id="rId20"/>
  </p:sldIdLst>
  <p:sldSz cx="9144000" cy="6858000" type="screen4x3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Afbeelding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Afbeelding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  <a:p>
            <a:endParaRPr/>
          </a:p>
          <a:p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941040" y="2194560"/>
            <a:ext cx="5916240" cy="268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den Berg - 4060156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4246586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Qu Chen – 1256025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4012534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4169298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 - 1297295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Heide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1534033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Hoek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4021606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- 4028880</a:t>
            </a:r>
            <a:endParaRPr dirty="0"/>
          </a:p>
        </p:txBody>
      </p:sp>
      <p:sp>
        <p:nvSpPr>
          <p:cNvPr id="74" name="CustomShape 3"/>
          <p:cNvSpPr/>
          <p:nvPr/>
        </p:nvSpPr>
        <p:spPr>
          <a:xfrm>
            <a:off x="840240" y="822960"/>
            <a:ext cx="3456720" cy="85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400">
                <a:latin typeface="Arial"/>
              </a:rPr>
              <a:t>Raytracing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</a:t>
            </a:r>
            <a:r>
              <a:rPr lang="en-US" sz="4400" dirty="0" err="1" smtClean="0">
                <a:latin typeface="Calibri"/>
              </a:rPr>
              <a:t>Möller</a:t>
            </a:r>
            <a:r>
              <a:rPr lang="en-US" sz="4400" dirty="0" err="1" smtClean="0">
                <a:latin typeface="Calibri"/>
              </a:rPr>
              <a:t>-</a:t>
            </a:r>
            <a:r>
              <a:rPr lang="en-US" sz="4400" dirty="0" err="1">
                <a:latin typeface="Calibri"/>
              </a:rPr>
              <a:t>T</a:t>
            </a:r>
            <a:r>
              <a:rPr lang="en-US" sz="4400" dirty="0" err="1" smtClean="0">
                <a:latin typeface="Calibri"/>
              </a:rPr>
              <a:t>rumbore</a:t>
            </a:r>
            <a:r>
              <a:rPr lang="en-US" sz="4400" dirty="0" smtClean="0">
                <a:latin typeface="Calibri"/>
              </a:rPr>
              <a:t> fast intersection method</a:t>
            </a:r>
            <a:endParaRPr dirty="0"/>
          </a:p>
        </p:txBody>
      </p:sp>
      <p:pic>
        <p:nvPicPr>
          <p:cNvPr id="4098" name="Picture 2" descr="http://www.scratchapixel.com/assets/Uploads/Lesson009/l009-mt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83" y="1556792"/>
            <a:ext cx="285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57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intersection working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4" y="1404020"/>
            <a:ext cx="7362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108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/>
              </a:rPr>
              <a:t>Add Background…</a:t>
            </a:r>
            <a:endParaRPr lang="nl-NL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067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Tried </a:t>
            </a:r>
            <a:r>
              <a:rPr lang="en-US" sz="4400" dirty="0" smtClean="0">
                <a:latin typeface="Calibri"/>
              </a:rPr>
              <a:t>Sphere intersection</a:t>
            </a:r>
            <a:endParaRPr dirty="0"/>
          </a:p>
        </p:txBody>
      </p:sp>
      <p:pic>
        <p:nvPicPr>
          <p:cNvPr id="7170" name="Picture 2" descr="http://www.scratchapixel.com/assets/Uploads/Lesson007/l007-raysphereisect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3295"/>
            <a:ext cx="5057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13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Not very interesting…</a:t>
            </a:r>
            <a:endParaRPr dirty="0"/>
          </a:p>
        </p:txBody>
      </p:sp>
      <p:pic>
        <p:nvPicPr>
          <p:cNvPr id="8194" name="Picture 2" descr="C:\Users\Q\git\computer_graphics\FaultyRenderImages\ray-sphere-inters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23524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137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3600">
                <a:latin typeface="Calibri"/>
              </a:rPr>
              <a:t>Trying to implement Blinn-Phong: using the normals as colors for the mesh</a:t>
            </a:r>
            <a:endParaRPr/>
          </a:p>
        </p:txBody>
      </p:sp>
      <p:pic>
        <p:nvPicPr>
          <p:cNvPr id="92" name="Afbeelding 9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1737720"/>
            <a:ext cx="4565880" cy="466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Reflection!</a:t>
            </a:r>
            <a:endParaRPr/>
          </a:p>
        </p:txBody>
      </p:sp>
      <p:pic>
        <p:nvPicPr>
          <p:cNvPr id="94" name="Afbeelding 9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60" y="1645920"/>
            <a:ext cx="4875480" cy="487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Translucency</a:t>
            </a:r>
            <a:endParaRPr dirty="0"/>
          </a:p>
        </p:txBody>
      </p:sp>
      <p:pic>
        <p:nvPicPr>
          <p:cNvPr id="9219" name="Picture 3" descr="C:\Users\Q\git\computer_graphics\FaultyRenderImages\transluc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5" y="1340768"/>
            <a:ext cx="5015829" cy="4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72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640080"/>
            <a:ext cx="9144000" cy="91440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Supersampling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 DISTRIBUTION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Debugging Linux, reflection, made sphere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 multithreading, old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shadows, added movement of model through WASDEQ keys, added ground 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shaders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Qu: Debugging Visual Studio, Ray-Sphere Intersection, made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Debugging Visual Studio, made a branch, </a:t>
            </a:r>
            <a:r>
              <a:rPr lang="nl-NL" dirty="0" err="1" smtClean="0">
                <a:solidFill>
                  <a:srgbClr val="000000"/>
                </a:solidFill>
                <a:latin typeface="Calibri"/>
              </a:rPr>
              <a:t>updated</a:t>
            </a:r>
            <a:r>
              <a:rPr lang="nl-NL" smtClean="0">
                <a:solidFill>
                  <a:srgbClr val="000000"/>
                </a:solidFill>
                <a:latin typeface="Calibri"/>
              </a:rPr>
              <a:t>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Ray-Sphere Intersection, Ray-Triangle Intersection,  debugging Visual Studio,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Sierpinski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Pyramid model,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UglyThing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made cube model, shadows, old FPS counter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Rick: Multithreading, downloaded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simplemonkey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rewriting galore, 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, current FPS counter, current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made beer bottle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Linux, made football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Made Diamond model, made slides, debugging Visual Studio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Psychedelic Art</a:t>
            </a:r>
            <a:endParaRPr/>
          </a:p>
        </p:txBody>
      </p:sp>
      <p:pic>
        <p:nvPicPr>
          <p:cNvPr id="8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680" y="1600200"/>
            <a:ext cx="45432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previous iterations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408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Monkey, not there yet.</a:t>
            </a:r>
            <a:endParaRPr/>
          </a:p>
        </p:txBody>
      </p:sp>
      <p:pic>
        <p:nvPicPr>
          <p:cNvPr id="88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6880" y="1600200"/>
            <a:ext cx="72288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A slight problem with Cube</a:t>
            </a:r>
            <a:endParaRPr/>
          </a:p>
        </p:txBody>
      </p:sp>
      <p:pic>
        <p:nvPicPr>
          <p:cNvPr id="9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840" y="1600200"/>
            <a:ext cx="725688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Geometric </a:t>
            </a:r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not working…</a:t>
            </a:r>
            <a:endParaRPr dirty="0"/>
          </a:p>
        </p:txBody>
      </p:sp>
      <p:pic>
        <p:nvPicPr>
          <p:cNvPr id="3074" name="Picture 2" descr="http://www.scratchapixel.com/assets/Uploads/Lesson009/l009-triray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40" y="1268760"/>
            <a:ext cx="4193679" cy="47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9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246</Words>
  <Application>Microsoft Office PowerPoint</Application>
  <PresentationFormat>Diavoorstelling (4:3)</PresentationFormat>
  <Paragraphs>37</Paragraphs>
  <Slides>18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Add Background…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Q</cp:lastModifiedBy>
  <cp:revision>5</cp:revision>
  <dcterms:modified xsi:type="dcterms:W3CDTF">2014-06-25T14:01:43Z</dcterms:modified>
</cp:coreProperties>
</file>